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</p:sldMasterIdLst>
  <p:notesMasterIdLst>
    <p:notesMasterId r:id="rId10"/>
  </p:notesMasterIdLst>
  <p:handoutMasterIdLst>
    <p:handoutMasterId r:id="rId11"/>
  </p:handoutMasterIdLst>
  <p:sldIdLst>
    <p:sldId id="266" r:id="rId3"/>
    <p:sldId id="267" r:id="rId4"/>
    <p:sldId id="264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941C"/>
    <a:srgbClr val="000000"/>
    <a:srgbClr val="ECE6DC"/>
    <a:srgbClr val="00744D"/>
    <a:srgbClr val="6C120D"/>
    <a:srgbClr val="F4F0E9"/>
    <a:srgbClr val="60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5"/>
    <p:restoredTop sz="96376"/>
  </p:normalViewPr>
  <p:slideViewPr>
    <p:cSldViewPr snapToGrid="0" snapToObjects="1">
      <p:cViewPr varScale="1">
        <p:scale>
          <a:sx n="110" d="100"/>
          <a:sy n="110" d="100"/>
        </p:scale>
        <p:origin x="2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75" d="100"/>
          <a:sy n="75" d="100"/>
        </p:scale>
        <p:origin x="22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sv-SE"/>
              <a:t>Sänd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8130A-09DB-944D-B46B-5FD1FA73D37C}" type="datetimeFigureOut">
              <a:rPr lang="sv-SE" smtClean="0"/>
              <a:t>2025-02-03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B655-0C86-E34F-B058-EA3551EB99C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11389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sv-SE"/>
              <a:t>Sänd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F0057-033E-C048-8B20-8390CFE4E423}" type="datetimeFigureOut">
              <a:rPr lang="sv-SE" smtClean="0"/>
              <a:t>2025-02-03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0360A-2999-DC47-8894-9F04DDA54A4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71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text 8"/>
          <p:cNvSpPr>
            <a:spLocks noGrp="1"/>
          </p:cNvSpPr>
          <p:nvPr>
            <p:ph idx="1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3pPr>
              <a:defRPr b="0" i="0" baseline="0"/>
            </a:lvl3pPr>
            <a:lvl4pPr marL="1260000">
              <a:defRPr sz="2400" b="0" i="0" cap="none" baseline="0"/>
            </a:lvl4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A205578C-1702-3284-044A-2912B7188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</p:spTree>
    <p:extLst>
      <p:ext uri="{BB962C8B-B14F-4D97-AF65-F5344CB8AC3E}">
        <p14:creationId xmlns:p14="http://schemas.microsoft.com/office/powerpoint/2010/main" val="2129695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artbild ljus">
    <p:bg>
      <p:bgPr>
        <a:solidFill>
          <a:srgbClr val="ECE6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7375" y="2183275"/>
            <a:ext cx="11017250" cy="3260723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400" baseline="0">
                <a:solidFill>
                  <a:srgbClr val="F8941C"/>
                </a:solidFill>
                <a:latin typeface="Epilogue" pitchFamily="2" charset="77"/>
              </a:defRPr>
            </a:lvl1pPr>
          </a:lstStyle>
          <a:p>
            <a:r>
              <a:rPr lang="sv-SE" dirty="0"/>
              <a:t>Klicka här för att ändra 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7375" y="5648537"/>
            <a:ext cx="11017250" cy="5253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800" b="1" i="0" cap="all" baseline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Klicka här för att ändra format på underrubrik i bakgrunden</a:t>
            </a:r>
            <a:endParaRPr lang="en-US" dirty="0"/>
          </a:p>
        </p:txBody>
      </p:sp>
      <p:pic>
        <p:nvPicPr>
          <p:cNvPr id="6" name="Bildobjekt 5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30F27243-110F-6B6F-F0DA-280FE7924C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2164" y="386709"/>
            <a:ext cx="1892461" cy="93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49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ast brö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text 2"/>
          <p:cNvSpPr>
            <a:spLocks noGrp="1"/>
          </p:cNvSpPr>
          <p:nvPr>
            <p:ph type="body" sz="quarter" idx="10"/>
          </p:nvPr>
        </p:nvSpPr>
        <p:spPr>
          <a:xfrm>
            <a:off x="587375" y="549275"/>
            <a:ext cx="11017250" cy="585152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ch bild (hög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375" y="1496330"/>
            <a:ext cx="5274582" cy="1018267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3600" baseline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9" name="Platshållare för bild 8"/>
          <p:cNvSpPr>
            <a:spLocks noGrp="1"/>
          </p:cNvSpPr>
          <p:nvPr>
            <p:ph type="pic" sz="quarter" idx="14"/>
          </p:nvPr>
        </p:nvSpPr>
        <p:spPr>
          <a:xfrm>
            <a:off x="6090558" y="0"/>
            <a:ext cx="6101442" cy="6858000"/>
          </a:xfrm>
          <a:solidFill>
            <a:schemeClr val="bg1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5"/>
          </p:nvPr>
        </p:nvSpPr>
        <p:spPr>
          <a:xfrm>
            <a:off x="587375" y="2845613"/>
            <a:ext cx="5274582" cy="3489873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ch bild (väns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1442" cy="6858000"/>
          </a:xfrm>
          <a:solidFill>
            <a:schemeClr val="bg1"/>
          </a:solidFill>
        </p:spPr>
        <p:txBody>
          <a:bodyPr/>
          <a:lstStyle/>
          <a:p>
            <a:r>
              <a:rPr lang="sv-SE"/>
              <a:t>Klicka på ikonen för att lägga till en bild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330043" y="1447345"/>
            <a:ext cx="5274582" cy="1018267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3600" baseline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6" name="Platshållare för text 15"/>
          <p:cNvSpPr>
            <a:spLocks noGrp="1"/>
          </p:cNvSpPr>
          <p:nvPr>
            <p:ph type="body" sz="quarter" idx="15"/>
          </p:nvPr>
        </p:nvSpPr>
        <p:spPr>
          <a:xfrm>
            <a:off x="6330043" y="2796628"/>
            <a:ext cx="5274582" cy="3489873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21731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375" y="1159329"/>
            <a:ext cx="11017250" cy="4294414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200" baseline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 och under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375" y="549275"/>
            <a:ext cx="11017250" cy="326072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600" baseline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7375" y="3886200"/>
            <a:ext cx="11017250" cy="13715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 i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87375" y="549276"/>
            <a:ext cx="11017250" cy="1067254"/>
          </a:xfrm>
          <a:prstGeom prst="rect">
            <a:avLst/>
          </a:prstGeo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87375" y="1763486"/>
            <a:ext cx="5432425" cy="402771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4"/>
          </p:nvPr>
        </p:nvSpPr>
        <p:spPr>
          <a:xfrm>
            <a:off x="6172200" y="1768929"/>
            <a:ext cx="5432425" cy="402771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0" y="1077686"/>
            <a:ext cx="8752114" cy="25248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5200" baseline="0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800" b="1" i="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09501" y="707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12000" b="1" i="0" cap="none" baseline="0" dirty="0">
                <a:solidFill>
                  <a:srgbClr val="F8941C"/>
                </a:solidFill>
                <a:effectLst/>
                <a:latin typeface="Epilogue" pitchFamily="2" charset="77"/>
              </a:rPr>
              <a:t>”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14"/>
          </p:nvPr>
        </p:nvSpPr>
        <p:spPr>
          <a:xfrm>
            <a:off x="1698625" y="4800600"/>
            <a:ext cx="8783638" cy="1616074"/>
          </a:xfrm>
        </p:spPr>
        <p:txBody>
          <a:bodyPr/>
          <a:lstStyle/>
          <a:p>
            <a:pPr lvl="0"/>
            <a:r>
              <a:rPr lang="sv-SE" dirty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tartbild mörk">
    <p:bg>
      <p:bgPr>
        <a:solidFill>
          <a:srgbClr val="F894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7375" y="2150617"/>
            <a:ext cx="11017250" cy="3260723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400" baseline="0">
                <a:solidFill>
                  <a:srgbClr val="ECE6DC"/>
                </a:solidFill>
                <a:latin typeface="Epilogue" pitchFamily="2" charset="77"/>
              </a:defRPr>
            </a:lvl1pPr>
          </a:lstStyle>
          <a:p>
            <a:r>
              <a:rPr lang="sv-SE" dirty="0"/>
              <a:t>Klicka här för att ändra 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7375" y="5615879"/>
            <a:ext cx="11017250" cy="5253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2800" b="1" i="0" cap="all" baseline="0">
                <a:solidFill>
                  <a:srgbClr val="000000"/>
                </a:solidFill>
                <a:latin typeface="Epilogue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Klicka här för att ändra format på underrubrik i bakgrunden</a:t>
            </a:r>
            <a:endParaRPr lang="en-US" dirty="0"/>
          </a:p>
        </p:txBody>
      </p:sp>
      <p:pic>
        <p:nvPicPr>
          <p:cNvPr id="5" name="Bildobjekt 4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740850B3-1E86-2A05-7E41-A6AAB6B022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2164" y="386709"/>
            <a:ext cx="1892461" cy="93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29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6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rubrik 6"/>
          <p:cNvSpPr>
            <a:spLocks noGrp="1"/>
          </p:cNvSpPr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text 8"/>
          <p:cNvSpPr>
            <a:spLocks noGrp="1"/>
          </p:cNvSpPr>
          <p:nvPr>
            <p:ph type="body" idx="1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</p:txBody>
      </p:sp>
      <p:pic>
        <p:nvPicPr>
          <p:cNvPr id="2" name="Bildobjekt 1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092F093-710B-8DC2-89B7-AFAB5B57036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954211" y="5544944"/>
            <a:ext cx="1892461" cy="9381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5" r:id="rId2"/>
    <p:sldLayoutId id="2147483656" r:id="rId3"/>
    <p:sldLayoutId id="2147483668" r:id="rId4"/>
    <p:sldLayoutId id="2147483654" r:id="rId5"/>
    <p:sldLayoutId id="2147483649" r:id="rId6"/>
    <p:sldLayoutId id="2147483652" r:id="rId7"/>
    <p:sldLayoutId id="2147483666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cap="none" spc="0" baseline="0">
          <a:solidFill>
            <a:srgbClr val="F8941C"/>
          </a:solidFill>
          <a:effectLst/>
          <a:latin typeface="Epilogue" pitchFamily="2" charset="77"/>
          <a:ea typeface="+mj-ea"/>
          <a:cs typeface="Poppins SemiBold" pitchFamily="2" charset="77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600"/>
        </a:spcBef>
        <a:buClr>
          <a:schemeClr val="tx1"/>
        </a:buClr>
        <a:buFont typeface="Arial" charset="0"/>
        <a:buNone/>
        <a:defRPr sz="3200" kern="1200" cap="none" baseline="0">
          <a:solidFill>
            <a:srgbClr val="000000"/>
          </a:solidFill>
          <a:effectLst/>
          <a:latin typeface="Epilogue" pitchFamily="2" charset="77"/>
          <a:ea typeface="+mn-ea"/>
          <a:cs typeface="Poppins" pitchFamily="2" charset="77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 typeface="Arial" charset="0"/>
        <a:buNone/>
        <a:defRPr sz="2800" b="0" i="0" kern="1200" cap="none" baseline="0">
          <a:solidFill>
            <a:srgbClr val="000000"/>
          </a:solidFill>
          <a:effectLst/>
          <a:latin typeface="Epilogue" pitchFamily="2" charset="77"/>
          <a:ea typeface="+mn-ea"/>
          <a:cs typeface="Poppins" pitchFamily="2" charset="77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 typeface="Arial" charset="0"/>
        <a:buNone/>
        <a:defRPr sz="2600" b="0" i="0" kern="1200" cap="none" baseline="0">
          <a:solidFill>
            <a:srgbClr val="000000"/>
          </a:solidFill>
          <a:effectLst/>
          <a:latin typeface="Epilogue" pitchFamily="2" charset="77"/>
          <a:ea typeface="+mn-ea"/>
          <a:cs typeface="Poppins" pitchFamily="2" charset="77"/>
        </a:defRPr>
      </a:lvl3pPr>
      <a:lvl4pPr marL="12600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 typeface="Arial" charset="0"/>
        <a:buNone/>
        <a:defRPr sz="2400" b="0" i="0" kern="1200" cap="none" baseline="0">
          <a:solidFill>
            <a:srgbClr val="000000"/>
          </a:solidFill>
          <a:effectLst/>
          <a:latin typeface="Epilogue" pitchFamily="2" charset="77"/>
          <a:ea typeface="+mn-ea"/>
          <a:cs typeface="Poppins" pitchFamily="2" charset="77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 typeface="Arial" charset="0"/>
        <a:buNone/>
        <a:defRPr sz="32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>
          <p15:clr>
            <a:srgbClr val="F26B43"/>
          </p15:clr>
        </p15:guide>
        <p15:guide id="2" pos="7310">
          <p15:clr>
            <a:srgbClr val="F26B43"/>
          </p15:clr>
        </p15:guide>
        <p15:guide id="3" orient="horz" pos="34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94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041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0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kern="1200" cap="none" spc="-150" baseline="0"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Clr>
          <a:schemeClr val="tx1"/>
        </a:buClr>
        <a:buFontTx/>
        <a:buNone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Tx/>
        <a:buNone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Tx/>
        <a:buNone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Tx/>
        <a:buNone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Clr>
          <a:schemeClr val="tx1"/>
        </a:buClr>
        <a:buFontTx/>
        <a:buNone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70">
          <p15:clr>
            <a:srgbClr val="F26B43"/>
          </p15:clr>
        </p15:guide>
        <p15:guide id="2" pos="7310">
          <p15:clr>
            <a:srgbClr val="F26B43"/>
          </p15:clr>
        </p15:guide>
        <p15:guide id="3" orient="horz" pos="34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EC05B8BE-33F3-3E34-5A94-7C03D19E28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Underrubrik 3">
            <a:extLst>
              <a:ext uri="{FF2B5EF4-FFF2-40B4-BE49-F238E27FC236}">
                <a16:creationId xmlns:a16="http://schemas.microsoft.com/office/drawing/2014/main" id="{860FBE66-04BC-7165-D942-BB58247DB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9573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936FF3B5-BE2D-10FB-0A21-FFF2503661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Underrubrik 4">
            <a:extLst>
              <a:ext uri="{FF2B5EF4-FFF2-40B4-BE49-F238E27FC236}">
                <a16:creationId xmlns:a16="http://schemas.microsoft.com/office/drawing/2014/main" id="{43B76703-BFE2-1532-0271-367AD445D9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2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6403165-7B38-AEA7-553F-AA860A96A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549275"/>
            <a:ext cx="11017250" cy="1141413"/>
          </a:xfrm>
        </p:spPr>
        <p:txBody>
          <a:bodyPr/>
          <a:lstStyle/>
          <a:p>
            <a:endParaRPr lang="sv-SE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0BDFBC5-3B52-ED70-ED42-743D0E35F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7816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5CC0D081-4352-7258-A38C-B97151E89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5BC6DF2F-9683-1D7D-F80C-CF64DB71512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B8AE236D-4117-A0AB-5577-60D94A56F4E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7005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2F3ABEB5-D994-C5DF-97A7-2A6714B32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Jag är vägen, sanningen och livet. Ingen kommer till Fadern utom genom mig.</a:t>
            </a:r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42CDA346-11B4-3193-6FFC-5C0CFB9BE786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sv-SE" dirty="0"/>
              <a:t>Johannesevangeliet 14:6</a:t>
            </a:r>
          </a:p>
        </p:txBody>
      </p:sp>
      <p:sp>
        <p:nvSpPr>
          <p:cNvPr id="7" name="Platshållare för text 6">
            <a:extLst>
              <a:ext uri="{FF2B5EF4-FFF2-40B4-BE49-F238E27FC236}">
                <a16:creationId xmlns:a16="http://schemas.microsoft.com/office/drawing/2014/main" id="{A806D6AF-6FDE-EC37-419A-3316CF48C6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84006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>
            <a:extLst>
              <a:ext uri="{FF2B5EF4-FFF2-40B4-BE49-F238E27FC236}">
                <a16:creationId xmlns:a16="http://schemas.microsoft.com/office/drawing/2014/main" id="{4542B5DE-994D-A258-83D3-EDE9A819764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Rubrik 4">
            <a:extLst>
              <a:ext uri="{FF2B5EF4-FFF2-40B4-BE49-F238E27FC236}">
                <a16:creationId xmlns:a16="http://schemas.microsoft.com/office/drawing/2014/main" id="{05F76957-A004-FB60-52C6-64B20DDA1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text 6">
            <a:extLst>
              <a:ext uri="{FF2B5EF4-FFF2-40B4-BE49-F238E27FC236}">
                <a16:creationId xmlns:a16="http://schemas.microsoft.com/office/drawing/2014/main" id="{5EDD0E2E-C70F-4FD5-C160-A6B56EBA60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0590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D983EAFF-8D95-01C7-F6F6-B5ADB393F1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Underrubrik 5">
            <a:extLst>
              <a:ext uri="{FF2B5EF4-FFF2-40B4-BE49-F238E27FC236}">
                <a16:creationId xmlns:a16="http://schemas.microsoft.com/office/drawing/2014/main" id="{A0DE1121-307A-BEC3-5C38-FE0C654FF5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93975681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">
  <a:themeElements>
    <a:clrScheme name="EFS 1">
      <a:dk1>
        <a:srgbClr val="203250"/>
      </a:dk1>
      <a:lt1>
        <a:srgbClr val="FFFFFF"/>
      </a:lt1>
      <a:dk2>
        <a:srgbClr val="82CFF5"/>
      </a:dk2>
      <a:lt2>
        <a:srgbClr val="203250"/>
      </a:lt2>
      <a:accent1>
        <a:srgbClr val="82CFF5"/>
      </a:accent1>
      <a:accent2>
        <a:srgbClr val="203250"/>
      </a:accent2>
      <a:accent3>
        <a:srgbClr val="17428B"/>
      </a:accent3>
      <a:accent4>
        <a:srgbClr val="EE7666"/>
      </a:accent4>
      <a:accent5>
        <a:srgbClr val="FFEC8C"/>
      </a:accent5>
      <a:accent6>
        <a:srgbClr val="F6F4F2"/>
      </a:accent6>
      <a:hlink>
        <a:srgbClr val="82CFF5"/>
      </a:hlink>
      <a:folHlink>
        <a:srgbClr val="97C5E3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FS powerpoint" id="{2E162603-D8F3-FF4A-8964-0A0F279C45E0}" vid="{906AC587-3721-9142-A8AC-D8D2C8B1DEBC}"/>
    </a:ext>
  </a:extLst>
</a:theme>
</file>

<file path=ppt/theme/theme2.xml><?xml version="1.0" encoding="utf-8"?>
<a:theme xmlns:a="http://schemas.openxmlformats.org/drawingml/2006/main" name="Startbilder">
  <a:themeElements>
    <a:clrScheme name="EFS 1">
      <a:dk1>
        <a:srgbClr val="203250"/>
      </a:dk1>
      <a:lt1>
        <a:srgbClr val="FFFFFF"/>
      </a:lt1>
      <a:dk2>
        <a:srgbClr val="82CFF5"/>
      </a:dk2>
      <a:lt2>
        <a:srgbClr val="203250"/>
      </a:lt2>
      <a:accent1>
        <a:srgbClr val="82CFF5"/>
      </a:accent1>
      <a:accent2>
        <a:srgbClr val="203250"/>
      </a:accent2>
      <a:accent3>
        <a:srgbClr val="17428B"/>
      </a:accent3>
      <a:accent4>
        <a:srgbClr val="EE7666"/>
      </a:accent4>
      <a:accent5>
        <a:srgbClr val="FFEC8C"/>
      </a:accent5>
      <a:accent6>
        <a:srgbClr val="F6F4F2"/>
      </a:accent6>
      <a:hlink>
        <a:srgbClr val="82CFF5"/>
      </a:hlink>
      <a:folHlink>
        <a:srgbClr val="97C5E3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FS powerpoint" id="{2E162603-D8F3-FF4A-8964-0A0F279C45E0}" vid="{21610FA6-2ECF-A648-B6FE-B60F06C8749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EFS powerpoint</Template>
  <TotalTime>42</TotalTime>
  <Words>18</Words>
  <Application>Microsoft Macintosh PowerPoint</Application>
  <PresentationFormat>Bredbild</PresentationFormat>
  <Paragraphs>2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2</vt:i4>
      </vt:variant>
      <vt:variant>
        <vt:lpstr>Bildrubriker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Epilogue</vt:lpstr>
      <vt:lpstr>Standard</vt:lpstr>
      <vt:lpstr>Startbilder</vt:lpstr>
      <vt:lpstr>PowerPoint-presentation</vt:lpstr>
      <vt:lpstr>PowerPoint-presentation</vt:lpstr>
      <vt:lpstr>PowerPoint-presentation</vt:lpstr>
      <vt:lpstr>PowerPoint-presentation</vt:lpstr>
      <vt:lpstr>Jag är vägen, sanningen och livet. Ingen kommer till Fadern utom genom mig.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Evelina</dc:creator>
  <cp:lastModifiedBy>Evelina Östlund</cp:lastModifiedBy>
  <cp:revision>4</cp:revision>
  <dcterms:created xsi:type="dcterms:W3CDTF">2023-11-07T10:05:44Z</dcterms:created>
  <dcterms:modified xsi:type="dcterms:W3CDTF">2025-02-03T14:38:11Z</dcterms:modified>
</cp:coreProperties>
</file>