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8" r:id="rId3"/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12192000"/>
  <p:notesSz cx="6858000" cy="9144000"/>
  <p:embeddedFontLst>
    <p:embeddedFont>
      <p:font typeface="Epilogue"/>
      <p:regular r:id="rId13"/>
      <p:bold r:id="rId14"/>
      <p:italic r:id="rId15"/>
      <p:boldItalic r:id="rId16"/>
    </p:embeddedFont>
    <p:embeddedFont>
      <p:font typeface="Century Gothic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Epilogue-regular.fntdata"/><Relationship Id="rId12" Type="http://schemas.openxmlformats.org/officeDocument/2006/relationships/slide" Target="slides/slide7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Epilogue-italic.fntdata"/><Relationship Id="rId14" Type="http://schemas.openxmlformats.org/officeDocument/2006/relationships/font" Target="fonts/Epilogue-bold.fntdata"/><Relationship Id="rId17" Type="http://schemas.openxmlformats.org/officeDocument/2006/relationships/font" Target="fonts/CenturyGothic-regular.fntdata"/><Relationship Id="rId16" Type="http://schemas.openxmlformats.org/officeDocument/2006/relationships/font" Target="fonts/Epilogue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CenturyGothic-italic.fntdata"/><Relationship Id="rId6" Type="http://schemas.openxmlformats.org/officeDocument/2006/relationships/slide" Target="slides/slide1.xml"/><Relationship Id="rId18" Type="http://schemas.openxmlformats.org/officeDocument/2006/relationships/font" Target="fonts/CenturyGothic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sv-S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rtbild ljus" type="title">
  <p:cSld name="TITLE">
    <p:bg>
      <p:bgPr>
        <a:solidFill>
          <a:srgbClr val="ECE6DC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ctrTitle"/>
          </p:nvPr>
        </p:nvSpPr>
        <p:spPr>
          <a:xfrm>
            <a:off x="587375" y="2183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6400"/>
              <a:buFont typeface="Epilogue"/>
              <a:buNone/>
              <a:defRPr b="1" i="0" sz="6400" u="none" cap="none" strike="noStrike">
                <a:solidFill>
                  <a:srgbClr val="F8941C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587375" y="5648537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entury Gothic"/>
              <a:buNone/>
              <a:defRPr b="1" i="0" sz="28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pic>
        <p:nvPicPr>
          <p:cNvPr descr="En bild som visar Teckensnitt, Grafik, logotyp, grafisk design&#10;&#10;Automatiskt genererad beskrivning" id="13" name="Google Shape;13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712164" y="386709"/>
            <a:ext cx="1892461" cy="938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ast rubrik - centrerad" type="titleOnly">
  <p:cSld name="TITLE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/>
          <p:nvPr>
            <p:ph type="title"/>
          </p:nvPr>
        </p:nvSpPr>
        <p:spPr>
          <a:xfrm>
            <a:off x="587375" y="1159329"/>
            <a:ext cx="11017250" cy="42944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6200"/>
              <a:buFont typeface="Epilogue"/>
              <a:buNone/>
              <a:defRPr sz="6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rtbild mörk">
  <p:cSld name="Startbild mörk">
    <p:bg>
      <p:bgPr>
        <a:solidFill>
          <a:srgbClr val="F8941C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ctrTitle"/>
          </p:nvPr>
        </p:nvSpPr>
        <p:spPr>
          <a:xfrm>
            <a:off x="587375" y="2150617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CE6DC"/>
              </a:buClr>
              <a:buSzPts val="6400"/>
              <a:buFont typeface="Epilogue"/>
              <a:buNone/>
              <a:defRPr b="1" i="0" sz="6400" u="none" cap="none" strike="noStrike">
                <a:solidFill>
                  <a:srgbClr val="ECE6DC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587375" y="5615879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Epilogue"/>
              <a:buNone/>
              <a:defRPr b="1" i="0" sz="28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pic>
        <p:nvPicPr>
          <p:cNvPr descr="En bild som visar Teckensnitt, Grafik, logotyp, grafisk design&#10;&#10;Automatiskt genererad beskrivning" id="17" name="Google Shape;1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712164" y="386709"/>
            <a:ext cx="1892461" cy="938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ubrik och text">
  <p:cSld name="Rubrik och tex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idx="1" type="body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None/>
              <a:defRPr b="0" i="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 b="0" i="0" sz="2400" cap="none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type="title"/>
          </p:nvPr>
        </p:nvSpPr>
        <p:spPr>
          <a:xfrm>
            <a:off x="587375" y="549275"/>
            <a:ext cx="11017250" cy="11414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vå innehållsdelar">
  <p:cSld name="Två innehållsdela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587375" y="549276"/>
            <a:ext cx="11017250" cy="10672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587375" y="1763486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Font typeface="Epilogue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Font typeface="Epilogue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Font typeface="Epilogue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Epilogue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Font typeface="Century Gothic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2" type="body"/>
          </p:nvPr>
        </p:nvSpPr>
        <p:spPr>
          <a:xfrm>
            <a:off x="6172200" y="1768929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Font typeface="Epilogue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Font typeface="Epilogue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Font typeface="Epilogue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Font typeface="Epilogue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Font typeface="Century Gothic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t">
  <p:cSld name="Cita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1714500" y="1077686"/>
            <a:ext cx="8752114" cy="25248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200"/>
              <a:buFont typeface="Epilogue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1720644" y="3610032"/>
            <a:ext cx="8752299" cy="5947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b="1" i="0" sz="2800"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indent="-2286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indent="-2286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indent="-2286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32" name="Google Shape;32;p7"/>
          <p:cNvSpPr txBox="1"/>
          <p:nvPr/>
        </p:nvSpPr>
        <p:spPr>
          <a:xfrm>
            <a:off x="1609501" y="7075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12000"/>
              <a:buFont typeface="Epilogue"/>
              <a:buNone/>
            </a:pPr>
            <a:r>
              <a:rPr b="1" i="0" lang="sv-SE" sz="12000" u="none" cap="none" strike="noStrike">
                <a:solidFill>
                  <a:srgbClr val="F8941C"/>
                </a:solidFill>
                <a:latin typeface="Epilogue"/>
                <a:ea typeface="Epilogue"/>
                <a:cs typeface="Epilogue"/>
                <a:sym typeface="Epilogue"/>
              </a:rPr>
              <a:t>”</a:t>
            </a:r>
            <a:endParaRPr/>
          </a:p>
        </p:txBody>
      </p:sp>
      <p:sp>
        <p:nvSpPr>
          <p:cNvPr id="33" name="Google Shape;33;p7"/>
          <p:cNvSpPr txBox="1"/>
          <p:nvPr>
            <p:ph idx="2" type="body"/>
          </p:nvPr>
        </p:nvSpPr>
        <p:spPr>
          <a:xfrm>
            <a:off x="1698625" y="4800600"/>
            <a:ext cx="8783638" cy="16160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ch bild (vänster)">
  <p:cSld name="Text och bild (vänster)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/>
          <p:nvPr>
            <p:ph idx="2" type="pic"/>
          </p:nvPr>
        </p:nvSpPr>
        <p:spPr>
          <a:xfrm>
            <a:off x="0" y="0"/>
            <a:ext cx="610144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6330043" y="1447345"/>
            <a:ext cx="5274582" cy="101826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3600"/>
              <a:buFont typeface="Epilogue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" type="body"/>
          </p:nvPr>
        </p:nvSpPr>
        <p:spPr>
          <a:xfrm>
            <a:off x="6330043" y="2796628"/>
            <a:ext cx="5274582" cy="34898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ubrik och underrubrik" type="title">
  <p:cSld name="TITLE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ctrTitle"/>
          </p:nvPr>
        </p:nvSpPr>
        <p:spPr>
          <a:xfrm>
            <a:off x="587375" y="549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600"/>
              <a:buFont typeface="Epilogue"/>
              <a:buNone/>
              <a:defRPr sz="5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587375" y="3886200"/>
            <a:ext cx="11017250" cy="13715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2800"/>
              <a:buNone/>
              <a:defRPr b="1" i="0" sz="2800" cap="none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ast brödtext">
  <p:cSld name="Endast bröd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587375" y="549275"/>
            <a:ext cx="11017250" cy="5851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600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3200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och bild (höger)">
  <p:cSld name="Text och bild (höger)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1"/>
          <p:cNvSpPr txBox="1"/>
          <p:nvPr>
            <p:ph type="title"/>
          </p:nvPr>
        </p:nvSpPr>
        <p:spPr>
          <a:xfrm>
            <a:off x="587375" y="1496330"/>
            <a:ext cx="5274582" cy="101826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3600"/>
              <a:buFont typeface="Epilogue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1"/>
          <p:cNvSpPr/>
          <p:nvPr>
            <p:ph idx="2" type="pic"/>
          </p:nvPr>
        </p:nvSpPr>
        <p:spPr>
          <a:xfrm>
            <a:off x="6090558" y="0"/>
            <a:ext cx="610144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587375" y="2845613"/>
            <a:ext cx="5274582" cy="34898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2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/>
            </a:lvl5pPr>
            <a:lvl6pPr indent="-342900" lvl="5" marL="2743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941C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70">
          <p15:clr>
            <a:srgbClr val="F26B43"/>
          </p15:clr>
        </p15:guide>
        <p15:guide id="2" pos="7310">
          <p15:clr>
            <a:srgbClr val="F26B43"/>
          </p15:clr>
        </p15:guide>
        <p15:guide id="3" orient="horz" pos="34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6DC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587375" y="549275"/>
            <a:ext cx="11017250" cy="11414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4400"/>
              <a:buFont typeface="Epilogue"/>
              <a:buNone/>
              <a:defRPr b="1" i="0" sz="4400" u="none" cap="none" strike="noStrike">
                <a:solidFill>
                  <a:srgbClr val="F8941C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b="0" i="0" sz="26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Epilogue"/>
                <a:ea typeface="Epilogue"/>
                <a:cs typeface="Epilogue"/>
                <a:sym typeface="Epilog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17500" lvl="5" marL="27432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17500" lvl="6" marL="32004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17500" lvl="7" marL="36576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17500" lvl="8" marL="4114800" marR="0" rtl="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pic>
        <p:nvPicPr>
          <p:cNvPr descr="En bild som visar Teckensnitt, Grafik, logotyp, grafisk design&#10;&#10;Automatiskt genererad beskrivning" id="21" name="Google Shape;21;p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9954211" y="5544944"/>
            <a:ext cx="1892461" cy="93812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370">
          <p15:clr>
            <a:srgbClr val="F26B43"/>
          </p15:clr>
        </p15:guide>
        <p15:guide id="2" pos="7310">
          <p15:clr>
            <a:srgbClr val="F26B43"/>
          </p15:clr>
        </p15:guide>
        <p15:guide id="3" orient="horz" pos="34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/>
          <p:nvPr>
            <p:ph type="ctrTitle"/>
          </p:nvPr>
        </p:nvSpPr>
        <p:spPr>
          <a:xfrm>
            <a:off x="587375" y="2183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6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587375" y="5648537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Century Gothic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ctrTitle"/>
          </p:nvPr>
        </p:nvSpPr>
        <p:spPr>
          <a:xfrm>
            <a:off x="587375" y="2150617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CE6DC"/>
              </a:buClr>
              <a:buSzPts val="6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587375" y="5615879"/>
            <a:ext cx="11017250" cy="525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Epilogue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587375" y="549275"/>
            <a:ext cx="11017250" cy="11414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4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587375" y="1825625"/>
            <a:ext cx="1101725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587375" y="549276"/>
            <a:ext cx="11017250" cy="10672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44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587375" y="1763486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73" name="Google Shape;73;p16"/>
          <p:cNvSpPr txBox="1"/>
          <p:nvPr>
            <p:ph idx="2" type="body"/>
          </p:nvPr>
        </p:nvSpPr>
        <p:spPr>
          <a:xfrm>
            <a:off x="6172200" y="1768929"/>
            <a:ext cx="5432425" cy="40277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Font typeface="Epilogue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1714500" y="1077686"/>
            <a:ext cx="8752114" cy="25248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200"/>
              <a:buFont typeface="Epilogue"/>
              <a:buNone/>
            </a:pPr>
            <a:r>
              <a:rPr lang="sv-SE"/>
              <a:t>Jag är vägen, sanningen och livet. Ingen kommer till Fadern utom genom mig.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1720644" y="3610032"/>
            <a:ext cx="8752299" cy="5947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sv-SE"/>
              <a:t>Johannesevangeliet 14:6</a:t>
            </a:r>
            <a:endParaRPr/>
          </a:p>
        </p:txBody>
      </p:sp>
      <p:sp>
        <p:nvSpPr>
          <p:cNvPr id="80" name="Google Shape;80;p17"/>
          <p:cNvSpPr txBox="1"/>
          <p:nvPr>
            <p:ph idx="2" type="body"/>
          </p:nvPr>
        </p:nvSpPr>
        <p:spPr>
          <a:xfrm>
            <a:off x="1698625" y="4800600"/>
            <a:ext cx="8783638" cy="16160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/>
          <p:nvPr>
            <p:ph idx="2" type="pic"/>
          </p:nvPr>
        </p:nvSpPr>
        <p:spPr>
          <a:xfrm>
            <a:off x="0" y="0"/>
            <a:ext cx="610144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86" name="Google Shape;86;p18"/>
          <p:cNvSpPr txBox="1"/>
          <p:nvPr>
            <p:ph type="title"/>
          </p:nvPr>
        </p:nvSpPr>
        <p:spPr>
          <a:xfrm>
            <a:off x="6330043" y="1447345"/>
            <a:ext cx="5274582" cy="101826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36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6330043" y="2796628"/>
            <a:ext cx="5274582" cy="34898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ctrTitle"/>
          </p:nvPr>
        </p:nvSpPr>
        <p:spPr>
          <a:xfrm>
            <a:off x="587375" y="549275"/>
            <a:ext cx="11017250" cy="326072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8941C"/>
              </a:buClr>
              <a:buSzPts val="5600"/>
              <a:buFont typeface="Epilogue"/>
              <a:buNone/>
            </a:pPr>
            <a:r>
              <a:t/>
            </a:r>
            <a:endParaRPr/>
          </a:p>
        </p:txBody>
      </p:sp>
      <p:sp>
        <p:nvSpPr>
          <p:cNvPr id="93" name="Google Shape;93;p19"/>
          <p:cNvSpPr txBox="1"/>
          <p:nvPr>
            <p:ph idx="1" type="subTitle"/>
          </p:nvPr>
        </p:nvSpPr>
        <p:spPr>
          <a:xfrm>
            <a:off x="587375" y="3886200"/>
            <a:ext cx="11017250" cy="13715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tandard">
  <a:themeElements>
    <a:clrScheme name="EFS 1">
      <a:dk1>
        <a:srgbClr val="203250"/>
      </a:dk1>
      <a:lt1>
        <a:srgbClr val="FFFFFF"/>
      </a:lt1>
      <a:dk2>
        <a:srgbClr val="82CFF5"/>
      </a:dk2>
      <a:lt2>
        <a:srgbClr val="203250"/>
      </a:lt2>
      <a:accent1>
        <a:srgbClr val="82CFF5"/>
      </a:accent1>
      <a:accent2>
        <a:srgbClr val="203250"/>
      </a:accent2>
      <a:accent3>
        <a:srgbClr val="17428B"/>
      </a:accent3>
      <a:accent4>
        <a:srgbClr val="EE7666"/>
      </a:accent4>
      <a:accent5>
        <a:srgbClr val="FFEC8C"/>
      </a:accent5>
      <a:accent6>
        <a:srgbClr val="F6F4F2"/>
      </a:accent6>
      <a:hlink>
        <a:srgbClr val="82CFF5"/>
      </a:hlink>
      <a:folHlink>
        <a:srgbClr val="97C5E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-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tartbilder">
  <a:themeElements>
    <a:clrScheme name="EFS 1">
      <a:dk1>
        <a:srgbClr val="203250"/>
      </a:dk1>
      <a:lt1>
        <a:srgbClr val="FFFFFF"/>
      </a:lt1>
      <a:dk2>
        <a:srgbClr val="82CFF5"/>
      </a:dk2>
      <a:lt2>
        <a:srgbClr val="203250"/>
      </a:lt2>
      <a:accent1>
        <a:srgbClr val="82CFF5"/>
      </a:accent1>
      <a:accent2>
        <a:srgbClr val="203250"/>
      </a:accent2>
      <a:accent3>
        <a:srgbClr val="17428B"/>
      </a:accent3>
      <a:accent4>
        <a:srgbClr val="EE7666"/>
      </a:accent4>
      <a:accent5>
        <a:srgbClr val="FFEC8C"/>
      </a:accent5>
      <a:accent6>
        <a:srgbClr val="F6F4F2"/>
      </a:accent6>
      <a:hlink>
        <a:srgbClr val="82CFF5"/>
      </a:hlink>
      <a:folHlink>
        <a:srgbClr val="97C5E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