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8" r:id="rId3"/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12192000"/>
  <p:notesSz cx="6858000" cy="9144000"/>
  <p:embeddedFontLst>
    <p:embeddedFont>
      <p:font typeface="Epilogue"/>
      <p:regular r:id="rId13"/>
      <p:bold r:id="rId14"/>
      <p:italic r:id="rId15"/>
      <p:boldItalic r:id="rId16"/>
    </p:embeddedFont>
    <p:embeddedFont>
      <p:font typeface="Century Gothic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Epilogue-regular.fntdata"/><Relationship Id="rId12" Type="http://schemas.openxmlformats.org/officeDocument/2006/relationships/slide" Target="slides/slide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Epilogue-italic.fntdata"/><Relationship Id="rId14" Type="http://schemas.openxmlformats.org/officeDocument/2006/relationships/font" Target="fonts/Epilogue-bold.fntdata"/><Relationship Id="rId17" Type="http://schemas.openxmlformats.org/officeDocument/2006/relationships/font" Target="fonts/CenturyGothic-regular.fntdata"/><Relationship Id="rId16" Type="http://schemas.openxmlformats.org/officeDocument/2006/relationships/font" Target="fonts/Epilogue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italic.fntdata"/><Relationship Id="rId6" Type="http://schemas.openxmlformats.org/officeDocument/2006/relationships/slide" Target="slides/slide1.xml"/><Relationship Id="rId18" Type="http://schemas.openxmlformats.org/officeDocument/2006/relationships/font" Target="fonts/CenturyGothic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bild ljus" type="title">
  <p:cSld name="TITLE">
    <p:bg>
      <p:bgPr>
        <a:solidFill>
          <a:srgbClr val="ECE6DC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ctrTitle"/>
          </p:nvPr>
        </p:nvSpPr>
        <p:spPr>
          <a:xfrm>
            <a:off x="587375" y="2183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400"/>
              <a:buFont typeface="Epilogue"/>
              <a:buNone/>
              <a:defRPr b="1" i="0" sz="64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87375" y="5648537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entury Gothic"/>
              <a:buNone/>
              <a:defRPr b="1" i="0" sz="28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13" name="Google Shape;13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712164" y="386709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ast rubrik - centrerad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type="title"/>
          </p:nvPr>
        </p:nvSpPr>
        <p:spPr>
          <a:xfrm>
            <a:off x="587375" y="1159329"/>
            <a:ext cx="11017250" cy="42944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200"/>
              <a:buFont typeface="Epilogue"/>
              <a:buNone/>
              <a:defRPr sz="6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bild mörk">
  <p:cSld name="Startbild mörk">
    <p:bg>
      <p:bgPr>
        <a:solidFill>
          <a:srgbClr val="F8941C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ctrTitle"/>
          </p:nvPr>
        </p:nvSpPr>
        <p:spPr>
          <a:xfrm>
            <a:off x="587375" y="2150617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CE6DC"/>
              </a:buClr>
              <a:buSzPts val="6400"/>
              <a:buFont typeface="Epilogue"/>
              <a:buNone/>
              <a:defRPr b="1" i="0" sz="6400" u="none" cap="none" strike="noStrike">
                <a:solidFill>
                  <a:srgbClr val="ECE6D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587375" y="5615879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Epilogue"/>
              <a:buNone/>
              <a:defRPr b="1" i="0" sz="28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712164" y="386709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ubrik och text">
  <p:cSld name="Rubrik och tex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None/>
              <a:defRPr b="0" i="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 b="0" i="0" sz="2400" cap="none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vå innehållsdelar">
  <p:cSld name="Två innehållsdela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87375" y="549276"/>
            <a:ext cx="11017250" cy="10672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587375" y="1763486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Font typeface="Epilogue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Epilogue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Font typeface="Epilogue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Epilogue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Font typeface="Century Gothic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2" type="body"/>
          </p:nvPr>
        </p:nvSpPr>
        <p:spPr>
          <a:xfrm>
            <a:off x="6172200" y="1768929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Font typeface="Epilogue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Epilogue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Font typeface="Epilogue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Epilogue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Font typeface="Century Gothic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t">
  <p:cSld name="Cita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1714500" y="1077686"/>
            <a:ext cx="8752114" cy="25248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200"/>
              <a:buFont typeface="Epilogue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b="1" i="0" sz="28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2" name="Google Shape;32;p7"/>
          <p:cNvSpPr txBox="1"/>
          <p:nvPr/>
        </p:nvSpPr>
        <p:spPr>
          <a:xfrm>
            <a:off x="1609501" y="7075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2000"/>
              <a:buFont typeface="Epilogue"/>
              <a:buNone/>
            </a:pPr>
            <a:r>
              <a:rPr b="1" i="0" lang="sv-SE" sz="120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rPr>
              <a:t>”</a:t>
            </a:r>
            <a:endParaRPr/>
          </a:p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1698625" y="4800600"/>
            <a:ext cx="8783638" cy="16160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ch bild (vänster)">
  <p:cSld name="Text och bild (vänster)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>
            <p:ph idx="2" type="pic"/>
          </p:nvPr>
        </p:nvSpPr>
        <p:spPr>
          <a:xfrm>
            <a:off x="0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6330043" y="1447345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" type="body"/>
          </p:nvPr>
        </p:nvSpPr>
        <p:spPr>
          <a:xfrm>
            <a:off x="6330043" y="2796628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ubrik och underrubrik" type="title">
  <p:cSld name="TITLE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ctrTitle"/>
          </p:nvPr>
        </p:nvSpPr>
        <p:spPr>
          <a:xfrm>
            <a:off x="587375" y="549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600"/>
              <a:buFont typeface="Epilogue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587375" y="3886200"/>
            <a:ext cx="11017250" cy="13715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b="1" i="0" sz="2800" cap="none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ast brödtext">
  <p:cSld name="Endast bröd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87375" y="549275"/>
            <a:ext cx="11017250" cy="5851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ch bild (höger)">
  <p:cSld name="Text och bild (höger)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/>
          <p:nvPr>
            <p:ph type="title"/>
          </p:nvPr>
        </p:nvSpPr>
        <p:spPr>
          <a:xfrm>
            <a:off x="587375" y="1496330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"/>
          <p:cNvSpPr/>
          <p:nvPr>
            <p:ph idx="2" type="pic"/>
          </p:nvPr>
        </p:nvSpPr>
        <p:spPr>
          <a:xfrm>
            <a:off x="6090558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87375" y="2845613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941C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6DC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  <a:defRPr b="1" i="0" sz="44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b="0" i="0" sz="26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7500" lvl="5" marL="27432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7500" lvl="6" marL="3200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7500" lvl="7" marL="3657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7500" lvl="8" marL="4114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21" name="Google Shape;21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954211" y="5544944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ctrTitle"/>
          </p:nvPr>
        </p:nvSpPr>
        <p:spPr>
          <a:xfrm>
            <a:off x="587375" y="2183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87375" y="5648537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entury Gothic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587375" y="2150617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CE6DC"/>
              </a:buClr>
              <a:buSzPts val="6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587375" y="5615879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pilog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587375" y="549276"/>
            <a:ext cx="11017250" cy="10672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587375" y="1763486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73" name="Google Shape;73;p16"/>
          <p:cNvSpPr txBox="1"/>
          <p:nvPr>
            <p:ph idx="2" type="body"/>
          </p:nvPr>
        </p:nvSpPr>
        <p:spPr>
          <a:xfrm>
            <a:off x="6172200" y="1768929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pilog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1714500" y="1077686"/>
            <a:ext cx="8752114" cy="25248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200"/>
              <a:buFont typeface="Epilogue"/>
              <a:buNone/>
            </a:pPr>
            <a:r>
              <a:rPr lang="sv-SE"/>
              <a:t>Jag är vägen, sanningen och livet. Ingen kommer till Fadern utom genom mig.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sv-SE"/>
              <a:t>Johannesevangeliet 14:6</a:t>
            </a:r>
            <a:endParaRPr/>
          </a:p>
        </p:txBody>
      </p:sp>
      <p:sp>
        <p:nvSpPr>
          <p:cNvPr id="80" name="Google Shape;80;p17"/>
          <p:cNvSpPr txBox="1"/>
          <p:nvPr>
            <p:ph idx="2" type="body"/>
          </p:nvPr>
        </p:nvSpPr>
        <p:spPr>
          <a:xfrm>
            <a:off x="1698625" y="4800600"/>
            <a:ext cx="8783638" cy="16160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/>
          <p:nvPr>
            <p:ph idx="2" type="pic"/>
          </p:nvPr>
        </p:nvSpPr>
        <p:spPr>
          <a:xfrm>
            <a:off x="0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86" name="Google Shape;86;p18"/>
          <p:cNvSpPr txBox="1"/>
          <p:nvPr>
            <p:ph type="title"/>
          </p:nvPr>
        </p:nvSpPr>
        <p:spPr>
          <a:xfrm>
            <a:off x="6330043" y="1447345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6330043" y="2796628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ctrTitle"/>
          </p:nvPr>
        </p:nvSpPr>
        <p:spPr>
          <a:xfrm>
            <a:off x="587375" y="549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6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93" name="Google Shape;93;p19"/>
          <p:cNvSpPr txBox="1"/>
          <p:nvPr>
            <p:ph idx="1" type="subTitle"/>
          </p:nvPr>
        </p:nvSpPr>
        <p:spPr>
          <a:xfrm>
            <a:off x="587375" y="3886200"/>
            <a:ext cx="11017250" cy="13715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andard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-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tartbilder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